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7BFDF-1DCB-4278-82DA-48116613849C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34DAA-3BAF-4138-AF77-AB336CCE0F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82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4DAA-3BAF-4138-AF77-AB336CCE0FE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004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4DAA-3BAF-4138-AF77-AB336CCE0FE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00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41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1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89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97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35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63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51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1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18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45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49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E29FB-7E49-4B5D-B39C-3F1406276969}" type="datetimeFigureOut">
              <a:rPr lang="en-GB" smtClean="0"/>
              <a:t>20/02/2014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C5B19-696C-4709-BD74-7A91579F3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74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17" y="326"/>
            <a:ext cx="9148717" cy="266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4719" y="2662420"/>
            <a:ext cx="9148717" cy="419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73382" y="2662421"/>
            <a:ext cx="5140036" cy="348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Using Python for world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domination</a:t>
            </a: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Lesson 1.</a:t>
            </a:r>
            <a:endParaRPr lang="en-GB" dirty="0" smtClean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  <a:p>
            <a:pPr algn="ctr"/>
            <a:endParaRPr lang="en-GB" dirty="0" smtClean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448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4719" y="0"/>
            <a:ext cx="91487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98" y="152726"/>
            <a:ext cx="3856281" cy="112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9620" y="1267900"/>
            <a:ext cx="5620379" cy="76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Creating your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 mod</a:t>
            </a: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19" y="2759424"/>
            <a:ext cx="815059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The first thing you will need is a directory to store your mod in and a copy of the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 library files.</a:t>
            </a: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Run the following line on the pi to create a directory:</a:t>
            </a:r>
          </a:p>
          <a:p>
            <a:r>
              <a:rPr lang="en-GB" sz="24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mkdir</a:t>
            </a:r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~/</a:t>
            </a:r>
            <a:r>
              <a:rPr lang="en-GB" sz="24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yournamehere</a:t>
            </a:r>
            <a:endParaRPr lang="en-GB" sz="24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Now run the following line to create a copy of the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 files:</a:t>
            </a:r>
          </a:p>
          <a:p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-r ~/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mcpi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api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/python/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mcpi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~/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yournamehere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minecraft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216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4719" y="0"/>
            <a:ext cx="91487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98" y="152726"/>
            <a:ext cx="3856281" cy="112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9620" y="1267900"/>
            <a:ext cx="5620379" cy="76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Creating your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 mod</a:t>
            </a: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19" y="1664854"/>
            <a:ext cx="815059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Now open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Python IDLE (not IDLE3!)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and create a new program. This is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where you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will be writing your mod code. </a:t>
            </a: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You will need to import three library files at the start of your code. Annotate your code to explain what each does.</a:t>
            </a: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minecraft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minecraft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block 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block</a:t>
            </a: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time</a:t>
            </a: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 descr="http://1.bp.blogspot.com/-KnUL0HY_1dI/URuzoX_InbI/AAAAAAAAEXQ/splYNoiKz-U/s1600/Minecraft_steve_specific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561" b="96243" l="54293" r="97222">
                        <a14:foregroundMark x1="65783" y1="28757" x2="83838" y2="28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32" t="10505" b="16303"/>
          <a:stretch/>
        </p:blipFill>
        <p:spPr bwMode="auto">
          <a:xfrm>
            <a:off x="6970236" y="3780151"/>
            <a:ext cx="2274946" cy="30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4308764" y="3048001"/>
            <a:ext cx="2396836" cy="1272478"/>
          </a:xfrm>
          <a:prstGeom prst="wedgeRectCallout">
            <a:avLst>
              <a:gd name="adj1" fmla="val 74958"/>
              <a:gd name="adj2" fmla="val 76409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Create a new slide here and put a screenshot of your annotated code on it.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9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4719" y="0"/>
            <a:ext cx="91487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98" y="152726"/>
            <a:ext cx="3856281" cy="112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9620" y="1267900"/>
            <a:ext cx="5620379" cy="76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Creating your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 mod</a:t>
            </a: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19" y="1664854"/>
            <a:ext cx="81505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After importing the library modules, you will need to create a new instance of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 in your code. 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In your annotation, describe what is meant by an instance. Why not just have one?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sz="20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 =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minecraft.Minecraft.create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mc.postToChat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("Hello Steve.")</a:t>
            </a:r>
          </a:p>
          <a:p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time.sleep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 descr="http://1.bp.blogspot.com/-KnUL0HY_1dI/URuzoX_InbI/AAAAAAAAEXQ/splYNoiKz-U/s1600/Minecraft_steve_specific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561" b="96243" l="54293" r="97222">
                        <a14:foregroundMark x1="65783" y1="28757" x2="83838" y2="28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32" t="10505" b="16303"/>
          <a:stretch/>
        </p:blipFill>
        <p:spPr bwMode="auto">
          <a:xfrm>
            <a:off x="6970236" y="3780151"/>
            <a:ext cx="2274946" cy="30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4308764" y="3048001"/>
            <a:ext cx="2396836" cy="1272478"/>
          </a:xfrm>
          <a:prstGeom prst="wedgeRectCallout">
            <a:avLst>
              <a:gd name="adj1" fmla="val 74958"/>
              <a:gd name="adj2" fmla="val 76409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Create a new slide here and put a screenshot of your annotated code on it.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99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4719" y="0"/>
            <a:ext cx="91487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98" y="152726"/>
            <a:ext cx="3856281" cy="112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9620" y="1267900"/>
            <a:ext cx="5620379" cy="76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Where’s Steve?</a:t>
            </a:r>
            <a:endParaRPr lang="en-GB" dirty="0" smtClean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19" y="1664854"/>
            <a:ext cx="815059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If you’re going to create something, it’s useful to do it in part of the world that you’re standing in. Save your code as ‘MinecraftL1_YourName.py</a:t>
            </a: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mc.player.getPos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mc.postToChat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("Your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postion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is: " + </a:t>
            </a:r>
            <a:endParaRPr lang="en-GB" sz="20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playerPos.x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+ ", " + </a:t>
            </a:r>
            <a:endParaRPr lang="en-GB" sz="20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playerPos.y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+ ", " + </a:t>
            </a:r>
            <a:endParaRPr lang="en-GB" sz="20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playerPos.z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 // all these on 1 line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time.sleep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(5)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 descr="http://1.bp.blogspot.com/-KnUL0HY_1dI/URuzoX_InbI/AAAAAAAAEXQ/splYNoiKz-U/s1600/Minecraft_steve_specificatio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561" b="96243" l="54293" r="97222">
                        <a14:foregroundMark x1="65783" y1="28757" x2="83838" y2="28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32" t="10505" b="16303"/>
          <a:stretch/>
        </p:blipFill>
        <p:spPr bwMode="auto">
          <a:xfrm>
            <a:off x="7119836" y="3780151"/>
            <a:ext cx="2274946" cy="30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858981" y="2556163"/>
            <a:ext cx="5361709" cy="1544782"/>
          </a:xfrm>
          <a:prstGeom prst="wedgeRectCallout">
            <a:avLst>
              <a:gd name="adj1" fmla="val 73241"/>
              <a:gd name="adj2" fmla="val 83126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Create a new slide here and add a screenshot of your annotated code and an image of your code running on the pi. (you may want to use a photo)</a:t>
            </a:r>
          </a:p>
          <a:p>
            <a:pPr algn="ctr"/>
            <a:endParaRPr lang="en-GB" dirty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Explain what the co-ordinates mean.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4719" y="0"/>
            <a:ext cx="91487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98" y="152726"/>
            <a:ext cx="3856281" cy="112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9620" y="1267900"/>
            <a:ext cx="5620379" cy="76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Where’s Steve?</a:t>
            </a:r>
            <a:endParaRPr lang="en-GB" dirty="0" smtClean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19" y="1664854"/>
            <a:ext cx="815059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Minecraft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 is nothing if you can’t create things, so let’s use some code to create a stack of blocks.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up in range (0,20):</a:t>
            </a: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mc.setBlock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playerPos.x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+1,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playerPos.y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endParaRPr lang="en-GB" sz="20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up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playerPos.z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block.GOLD_BLOCK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)// 1 line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GB" sz="2000" dirty="0" smtClean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time.sleep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(2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 descr="http://1.bp.blogspot.com/-KnUL0HY_1dI/URuzoX_InbI/AAAAAAAAEXQ/splYNoiKz-U/s1600/Minecraft_steve_specificatio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561" b="96243" l="54293" r="97222">
                        <a14:foregroundMark x1="65783" y1="28757" x2="83838" y2="28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32" t="10505" b="16303"/>
          <a:stretch/>
        </p:blipFill>
        <p:spPr bwMode="auto">
          <a:xfrm>
            <a:off x="7119836" y="3780151"/>
            <a:ext cx="2274946" cy="30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858981" y="2556163"/>
            <a:ext cx="5361709" cy="1544782"/>
          </a:xfrm>
          <a:prstGeom prst="wedgeRectCallout">
            <a:avLst>
              <a:gd name="adj1" fmla="val 73241"/>
              <a:gd name="adj2" fmla="val 83126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Create a new slide here and add a screenshot of your annotated code and an image of your code running on the pi. (you may want to use a photo)</a:t>
            </a:r>
          </a:p>
          <a:p>
            <a:pPr algn="ctr"/>
            <a:endParaRPr lang="en-GB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Explain why we have used a FOR loop in the code.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72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2"/>
          <a:stretch/>
        </p:blipFill>
        <p:spPr bwMode="auto">
          <a:xfrm>
            <a:off x="-20935" y="-1"/>
            <a:ext cx="91487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3bgui9r1m2641.cloudfront.net/wp-content/uploads/2012/12/cropped-Pi-Edition-heade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98" y="152726"/>
            <a:ext cx="3856281" cy="112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9620" y="1267900"/>
            <a:ext cx="5620379" cy="76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MineCrafter 3" panose="00000400000000000000" pitchFamily="2" charset="0"/>
              </a:rPr>
              <a:t>Important Commands</a:t>
            </a:r>
          </a:p>
          <a:p>
            <a:pPr algn="ctr"/>
            <a:endParaRPr lang="en-GB" dirty="0">
              <a:solidFill>
                <a:schemeClr val="bg1">
                  <a:lumMod val="65000"/>
                </a:schemeClr>
              </a:solidFill>
              <a:latin typeface="MineCrafter 3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19" y="2759424"/>
            <a:ext cx="81505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udo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reboot   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- restarts the pi</a:t>
            </a:r>
          </a:p>
          <a:p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pi –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username</a:t>
            </a:r>
          </a:p>
          <a:p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raspberry -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password</a:t>
            </a:r>
            <a:endParaRPr lang="en-GB" sz="2000" dirty="0">
              <a:solidFill>
                <a:schemeClr val="bg1">
                  <a:lumMod val="65000"/>
                </a:schemeClr>
              </a:solidFill>
              <a:cs typeface="Consolas" panose="020B0609020204030204" pitchFamily="49" charset="0"/>
            </a:endParaRPr>
          </a:p>
          <a:p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startx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boots to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desktop</a:t>
            </a:r>
          </a:p>
          <a:p>
            <a:r>
              <a:rPr lang="en-GB" sz="20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 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mcpi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gets the 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minecraft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 directory</a:t>
            </a:r>
          </a:p>
          <a:p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minecraft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-pi  - </a:t>
            </a:r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boots </a:t>
            </a:r>
            <a:r>
              <a:rPr lang="en-GB" sz="2000" dirty="0" err="1" smtClean="0">
                <a:solidFill>
                  <a:schemeClr val="bg1">
                    <a:lumMod val="65000"/>
                  </a:schemeClr>
                </a:solidFill>
                <a:cs typeface="Consolas" panose="020B0609020204030204" pitchFamily="49" charset="0"/>
              </a:rPr>
              <a:t>minecraft</a:t>
            </a:r>
            <a:endParaRPr lang="en-GB" sz="2000" dirty="0" smtClean="0">
              <a:solidFill>
                <a:schemeClr val="bg1">
                  <a:lumMod val="65000"/>
                </a:schemeClr>
              </a:solidFill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GB" sz="20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9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452</Words>
  <Application>Microsoft Office PowerPoint</Application>
  <PresentationFormat>On-screen Show (4:3)</PresentationFormat>
  <Paragraphs>97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Steyning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Billinghurst</dc:creator>
  <cp:lastModifiedBy>Billinghurst</cp:lastModifiedBy>
  <cp:revision>19</cp:revision>
  <dcterms:created xsi:type="dcterms:W3CDTF">2014-02-19T14:45:28Z</dcterms:created>
  <dcterms:modified xsi:type="dcterms:W3CDTF">2014-02-20T12:10:44Z</dcterms:modified>
</cp:coreProperties>
</file>